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79" r:id="rId26"/>
    <p:sldId id="281" r:id="rId27"/>
    <p:sldId id="282" r:id="rId28"/>
    <p:sldId id="283" r:id="rId29"/>
  </p:sldIdLst>
  <p:sldSz cx="9144000" cy="6858000" type="screen4x3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 smtClean="0"/>
              <a:t>คลิกเพื่อแก้ไขลักษณะชื่อเรื่องรองต้นแบบ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th-TH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 smtClean="0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02F02573-BB64-4F40-B62C-2265B63C8521}" type="datetimeFigureOut">
              <a:rPr lang="th-TH" smtClean="0"/>
              <a:t>18/05/60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E5FB5C6A-815F-4012-A986-F6CE860E43CD}" type="slidenum">
              <a:rPr lang="th-TH" smtClean="0"/>
              <a:t>‹#›</a:t>
            </a:fld>
            <a:endParaRPr lang="th-T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th-TH" sz="1100" b="0" i="0" u="none" strike="noStrike" baseline="0" dirty="0" smtClean="0">
                <a:solidFill>
                  <a:srgbClr val="000000"/>
                </a:solidFill>
                <a:latin typeface="TH SarabunPSK"/>
              </a:rPr>
              <a:t/>
            </a:r>
            <a:br>
              <a:rPr lang="th-TH" sz="1100" b="0" i="0" u="none" strike="noStrike" baseline="0" dirty="0" smtClean="0">
                <a:solidFill>
                  <a:srgbClr val="000000"/>
                </a:solidFill>
                <a:latin typeface="TH SarabunPSK"/>
              </a:rPr>
            </a:br>
            <a:r>
              <a:rPr lang="en-US" sz="1100" b="0" i="0" u="none" strike="noStrike" baseline="0" dirty="0" smtClean="0">
                <a:solidFill>
                  <a:srgbClr val="000000"/>
                </a:solidFill>
                <a:latin typeface="TH SarabunPSK"/>
              </a:rPr>
              <a:t> 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Showcard Gothic" pitchFamily="82" charset="0"/>
              </a:rPr>
              <a:t>Install </a:t>
            </a:r>
            <a:r>
              <a:rPr lang="en-US" b="0" i="0" u="none" strike="noStrike" baseline="0" dirty="0" err="1" smtClean="0">
                <a:solidFill>
                  <a:srgbClr val="000000"/>
                </a:solidFill>
                <a:latin typeface="Showcard Gothic" pitchFamily="82" charset="0"/>
              </a:rPr>
              <a:t>git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Showcard Gothic" pitchFamily="82" charset="0"/>
              </a:rPr>
              <a:t> </a:t>
            </a:r>
            <a:r>
              <a:rPr lang="en-US" b="0" i="0" u="none" strike="noStrike" baseline="0" dirty="0" err="1" smtClean="0">
                <a:solidFill>
                  <a:srgbClr val="000000"/>
                </a:solidFill>
                <a:latin typeface="Showcard Gothic" pitchFamily="82" charset="0"/>
              </a:rPr>
              <a:t>heroku</a:t>
            </a:r>
            <a:r>
              <a:rPr lang="en-US" b="0" i="0" u="none" strike="noStrike" baseline="0" dirty="0" smtClean="0">
                <a:solidFill>
                  <a:srgbClr val="000000"/>
                </a:solidFill>
                <a:latin typeface="Showcard Gothic" pitchFamily="82" charset="0"/>
              </a:rPr>
              <a:t> rails </a:t>
            </a:r>
            <a:endParaRPr lang="th-TH" dirty="0">
              <a:latin typeface="Showcard Gothic" pitchFamily="82" charset="0"/>
            </a:endParaRP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h-TH" dirty="0" smtClean="0"/>
              <a:t>จัดทำโดย รัชวดี เวียนติง </a:t>
            </a:r>
            <a:r>
              <a:rPr lang="en-US" dirty="0" smtClean="0"/>
              <a:t>57160431</a:t>
            </a:r>
          </a:p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11145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01136"/>
          </a:xfrm>
        </p:spPr>
        <p:txBody>
          <a:bodyPr>
            <a:normAutofit/>
          </a:bodyPr>
          <a:lstStyle/>
          <a:p>
            <a:r>
              <a:rPr lang="en-US" sz="2000" dirty="0"/>
              <a:t>13. create repo at </a:t>
            </a:r>
            <a:r>
              <a:rPr lang="en-US" sz="2000" dirty="0" err="1"/>
              <a:t>github</a:t>
            </a:r>
            <a:endParaRPr lang="th-TH" sz="2000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529769"/>
            <a:ext cx="5730737" cy="3097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43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94C600"/>
                </a:solidFill>
              </a:rPr>
              <a:t>13. create repo at </a:t>
            </a:r>
            <a:r>
              <a:rPr lang="en-US" sz="2000" dirty="0" err="1" smtClean="0">
                <a:solidFill>
                  <a:srgbClr val="94C600"/>
                </a:solidFill>
              </a:rPr>
              <a:t>githubg</a:t>
            </a:r>
            <a:r>
              <a:rPr lang="en-US" sz="2000" dirty="0" smtClean="0">
                <a:solidFill>
                  <a:srgbClr val="94C600"/>
                </a:solidFill>
              </a:rPr>
              <a:t>(</a:t>
            </a:r>
            <a:r>
              <a:rPr lang="th-TH" sz="2000" dirty="0" smtClean="0">
                <a:solidFill>
                  <a:srgbClr val="94C600"/>
                </a:solidFill>
              </a:rPr>
              <a:t>ต่อ</a:t>
            </a:r>
            <a:r>
              <a:rPr lang="en-US" sz="2000" dirty="0" smtClean="0">
                <a:solidFill>
                  <a:srgbClr val="94C600"/>
                </a:solidFill>
              </a:rPr>
              <a:t>)</a:t>
            </a:r>
            <a:endParaRPr lang="th-TH" dirty="0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502335"/>
            <a:ext cx="5730737" cy="3151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30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608" y="620688"/>
            <a:ext cx="7024744" cy="1143000"/>
          </a:xfrm>
        </p:spPr>
        <p:txBody>
          <a:bodyPr>
            <a:normAutofit/>
          </a:bodyPr>
          <a:lstStyle/>
          <a:p>
            <a:r>
              <a:rPr lang="en-US" sz="2000" dirty="0"/>
              <a:t>14. </a:t>
            </a:r>
            <a:r>
              <a:rPr lang="en-US" sz="2000" dirty="0" err="1"/>
              <a:t>git</a:t>
            </a:r>
            <a:r>
              <a:rPr lang="en-US" sz="2000" dirty="0"/>
              <a:t> </a:t>
            </a:r>
            <a:r>
              <a:rPr lang="en-US" sz="2000" dirty="0" err="1"/>
              <a:t>config</a:t>
            </a:r>
            <a:r>
              <a:rPr lang="en-US" sz="2000" dirty="0"/>
              <a:t> --global user.name "your username"</a:t>
            </a:r>
            <a:br>
              <a:rPr lang="en-US" sz="2000" dirty="0"/>
            </a:br>
            <a:r>
              <a:rPr lang="en-US" sz="2000" dirty="0"/>
              <a:t>15. </a:t>
            </a:r>
            <a:r>
              <a:rPr lang="en-US" sz="2000" dirty="0" err="1"/>
              <a:t>git</a:t>
            </a:r>
            <a:r>
              <a:rPr lang="en-US" sz="2000" dirty="0"/>
              <a:t> </a:t>
            </a:r>
            <a:r>
              <a:rPr lang="en-US" sz="2000" dirty="0" err="1"/>
              <a:t>config</a:t>
            </a:r>
            <a:r>
              <a:rPr lang="en-US" sz="2000" dirty="0"/>
              <a:t> --global </a:t>
            </a:r>
            <a:r>
              <a:rPr lang="en-US" sz="2000" dirty="0" err="1"/>
              <a:t>user.email</a:t>
            </a:r>
            <a:r>
              <a:rPr lang="en-US" sz="2000" dirty="0"/>
              <a:t> "your email"</a:t>
            </a:r>
            <a:endParaRPr lang="th-TH" sz="2000" dirty="0"/>
          </a:p>
        </p:txBody>
      </p:sp>
      <p:pic>
        <p:nvPicPr>
          <p:cNvPr id="1126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165" y="3392428"/>
            <a:ext cx="5474682" cy="1371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963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16. </a:t>
            </a:r>
            <a:r>
              <a:rPr lang="en-US" sz="2000" dirty="0" err="1"/>
              <a:t>git</a:t>
            </a:r>
            <a:r>
              <a:rPr lang="en-US" sz="2000" dirty="0"/>
              <a:t> </a:t>
            </a:r>
            <a:r>
              <a:rPr lang="en-US" sz="2000" dirty="0" err="1"/>
              <a:t>init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17. </a:t>
            </a:r>
            <a:r>
              <a:rPr lang="en-US" sz="2000" dirty="0" err="1"/>
              <a:t>git</a:t>
            </a:r>
            <a:r>
              <a:rPr lang="en-US" sz="2000" dirty="0"/>
              <a:t> add –A (**A only**)</a:t>
            </a:r>
            <a:br>
              <a:rPr lang="en-US" sz="2000" dirty="0"/>
            </a:br>
            <a:r>
              <a:rPr lang="en-US" sz="2000" dirty="0"/>
              <a:t>18. </a:t>
            </a:r>
            <a:r>
              <a:rPr lang="en-US" sz="2000" dirty="0" err="1"/>
              <a:t>git</a:t>
            </a:r>
            <a:r>
              <a:rPr lang="en-US" sz="2000" dirty="0"/>
              <a:t> status</a:t>
            </a:r>
            <a:endParaRPr lang="th-TH" sz="2000" dirty="0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576" y="2324100"/>
            <a:ext cx="5387861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919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01136"/>
          </a:xfrm>
        </p:spPr>
        <p:txBody>
          <a:bodyPr>
            <a:normAutofit/>
          </a:bodyPr>
          <a:lstStyle/>
          <a:p>
            <a:r>
              <a:rPr lang="en-US" sz="2000" dirty="0"/>
              <a:t>19. </a:t>
            </a:r>
            <a:r>
              <a:rPr lang="en-US" sz="2000" dirty="0" err="1"/>
              <a:t>git</a:t>
            </a:r>
            <a:r>
              <a:rPr lang="en-US" sz="2000" dirty="0"/>
              <a:t> commit –m “create project </a:t>
            </a:r>
            <a:r>
              <a:rPr lang="en-US" sz="2000" dirty="0" err="1"/>
              <a:t>kingsong</a:t>
            </a:r>
            <a:r>
              <a:rPr lang="en-US" sz="2000" dirty="0"/>
              <a:t>”</a:t>
            </a:r>
            <a:endParaRPr lang="th-TH" sz="2000" dirty="0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968719"/>
            <a:ext cx="5730737" cy="2219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618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20. </a:t>
            </a:r>
            <a:r>
              <a:rPr lang="en-US" sz="2000" dirty="0" err="1"/>
              <a:t>git</a:t>
            </a:r>
            <a:r>
              <a:rPr lang="en-US" sz="2000" dirty="0"/>
              <a:t> remote add origin “</a:t>
            </a:r>
            <a:r>
              <a:rPr lang="en-US" sz="2000" dirty="0" err="1"/>
              <a:t>git</a:t>
            </a:r>
            <a:r>
              <a:rPr lang="en-US" sz="2000" dirty="0"/>
              <a:t> repo</a:t>
            </a:r>
            <a:r>
              <a:rPr lang="en-US" sz="2000" dirty="0" smtClean="0"/>
              <a:t>”</a:t>
            </a:r>
            <a:br>
              <a:rPr lang="en-US" sz="2000" dirty="0" smtClean="0"/>
            </a:br>
            <a:r>
              <a:rPr lang="en-US" sz="2000" dirty="0">
                <a:solidFill>
                  <a:srgbClr val="94C600"/>
                </a:solidFill>
              </a:rPr>
              <a:t>21. </a:t>
            </a:r>
            <a:r>
              <a:rPr lang="en-US" sz="2000" dirty="0" err="1">
                <a:solidFill>
                  <a:srgbClr val="94C600"/>
                </a:solidFill>
              </a:rPr>
              <a:t>git</a:t>
            </a:r>
            <a:r>
              <a:rPr lang="en-US" sz="2000" dirty="0">
                <a:solidFill>
                  <a:srgbClr val="94C600"/>
                </a:solidFill>
              </a:rPr>
              <a:t> push -u origin master</a:t>
            </a:r>
            <a:endParaRPr lang="th-TH" sz="2000" dirty="0"/>
          </a:p>
        </p:txBody>
      </p:sp>
      <p:pic>
        <p:nvPicPr>
          <p:cNvPr id="1433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798016"/>
            <a:ext cx="5730737" cy="2560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5827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22. </a:t>
            </a:r>
            <a:r>
              <a:rPr lang="en-US" sz="2000" dirty="0" err="1"/>
              <a:t>heroku</a:t>
            </a:r>
            <a:r>
              <a:rPr lang="en-US" sz="2000" dirty="0"/>
              <a:t> login</a:t>
            </a:r>
            <a:endParaRPr lang="th-TH" sz="2000" dirty="0"/>
          </a:p>
        </p:txBody>
      </p:sp>
      <p:pic>
        <p:nvPicPr>
          <p:cNvPr id="1536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3325366"/>
            <a:ext cx="5730737" cy="15058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037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23. </a:t>
            </a:r>
            <a:r>
              <a:rPr lang="en-US" sz="2000" dirty="0" err="1"/>
              <a:t>heroku</a:t>
            </a:r>
            <a:r>
              <a:rPr lang="en-US" sz="2000" dirty="0"/>
              <a:t> create (</a:t>
            </a:r>
            <a:r>
              <a:rPr lang="en-US" sz="2000" dirty="0" err="1"/>
              <a:t>heroku</a:t>
            </a:r>
            <a:r>
              <a:rPr lang="en-US" sz="2000" dirty="0"/>
              <a:t> free 5 app)</a:t>
            </a:r>
            <a:endParaRPr lang="th-TH" sz="2000" dirty="0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3300980"/>
            <a:ext cx="5730737" cy="15546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2007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24. </a:t>
            </a:r>
            <a:r>
              <a:rPr lang="en-US" sz="2000" dirty="0" err="1"/>
              <a:t>git</a:t>
            </a:r>
            <a:r>
              <a:rPr lang="en-US" sz="2000" dirty="0"/>
              <a:t> push </a:t>
            </a:r>
            <a:r>
              <a:rPr lang="en-US" sz="2000" dirty="0" err="1"/>
              <a:t>heroku</a:t>
            </a:r>
            <a:r>
              <a:rPr lang="en-US" sz="2000" dirty="0"/>
              <a:t> master</a:t>
            </a:r>
            <a:endParaRPr lang="th-TH" sz="2000" dirty="0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477949"/>
            <a:ext cx="5730737" cy="32006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255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25. </a:t>
            </a:r>
            <a:r>
              <a:rPr lang="en-US" sz="2000" dirty="0" err="1"/>
              <a:t>git</a:t>
            </a:r>
            <a:r>
              <a:rPr lang="en-US" sz="2000" dirty="0"/>
              <a:t> checkout -b static-pages</a:t>
            </a:r>
            <a:endParaRPr lang="th-TH" sz="2000" dirty="0"/>
          </a:p>
        </p:txBody>
      </p:sp>
      <p:pic>
        <p:nvPicPr>
          <p:cNvPr id="1843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3602758"/>
            <a:ext cx="5730737" cy="951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4957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1. Go to desktop</a:t>
            </a:r>
            <a:br>
              <a:rPr lang="en-US" sz="2000" dirty="0"/>
            </a:br>
            <a:r>
              <a:rPr lang="en-US" sz="2000" dirty="0"/>
              <a:t>2. rails new </a:t>
            </a:r>
            <a:r>
              <a:rPr lang="en-US" sz="2000" dirty="0" err="1"/>
              <a:t>kingsong</a:t>
            </a:r>
            <a:endParaRPr lang="th-TH" sz="2000" dirty="0"/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453562"/>
            <a:ext cx="5730737" cy="3249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135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26. rails generate controller </a:t>
            </a:r>
            <a:r>
              <a:rPr lang="en-US" sz="2000" dirty="0" err="1"/>
              <a:t>StaticPages</a:t>
            </a:r>
            <a:r>
              <a:rPr lang="en-US" sz="2000" dirty="0"/>
              <a:t> home kingsong1 kingsong2 kingsong3</a:t>
            </a:r>
            <a:endParaRPr lang="th-TH" sz="2000" dirty="0"/>
          </a:p>
        </p:txBody>
      </p:sp>
      <p:pic>
        <p:nvPicPr>
          <p:cNvPr id="1945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731" y="2324100"/>
            <a:ext cx="5715550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3918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27. edit </a:t>
            </a:r>
            <a:r>
              <a:rPr lang="en-US" sz="2000" dirty="0" err="1"/>
              <a:t>config</a:t>
            </a:r>
            <a:r>
              <a:rPr lang="en-US" sz="2000" dirty="0"/>
              <a:t>/routes</a:t>
            </a:r>
            <a:endParaRPr lang="th-TH" sz="2000" dirty="0"/>
          </a:p>
        </p:txBody>
      </p:sp>
      <p:pic>
        <p:nvPicPr>
          <p:cNvPr id="2048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557203"/>
            <a:ext cx="5730737" cy="3042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68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28. Look localhost:3000</a:t>
            </a:r>
            <a:endParaRPr lang="th-TH" sz="2000" dirty="0"/>
          </a:p>
        </p:txBody>
      </p:sp>
      <p:pic>
        <p:nvPicPr>
          <p:cNvPr id="2150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541962"/>
            <a:ext cx="5730737" cy="3072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1513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29. Edit app/views/</a:t>
            </a:r>
            <a:r>
              <a:rPr lang="en-US" sz="2000" dirty="0" err="1"/>
              <a:t>static_pages</a:t>
            </a:r>
            <a:r>
              <a:rPr lang="en-US" sz="2000" dirty="0"/>
              <a:t>/</a:t>
            </a:r>
            <a:r>
              <a:rPr lang="en-US" sz="2000" dirty="0" err="1"/>
              <a:t>home.html.erb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30. Edit app/views/</a:t>
            </a:r>
            <a:r>
              <a:rPr lang="en-US" sz="2000" dirty="0" err="1"/>
              <a:t>static_pages</a:t>
            </a:r>
            <a:r>
              <a:rPr lang="en-US" sz="2000" dirty="0"/>
              <a:t>/kingsong1.html.erb</a:t>
            </a:r>
            <a:br>
              <a:rPr lang="en-US" sz="2000" dirty="0"/>
            </a:br>
            <a:r>
              <a:rPr lang="en-US" sz="2000" dirty="0"/>
              <a:t>31. Edit app/views/</a:t>
            </a:r>
            <a:r>
              <a:rPr lang="en-US" sz="2000" dirty="0" err="1"/>
              <a:t>static_pages</a:t>
            </a:r>
            <a:r>
              <a:rPr lang="en-US" sz="2000" dirty="0"/>
              <a:t>/ kingsong2.html.erb</a:t>
            </a:r>
            <a:br>
              <a:rPr lang="en-US" sz="2000" dirty="0"/>
            </a:br>
            <a:r>
              <a:rPr lang="en-US" sz="2000" dirty="0"/>
              <a:t>32. Edit app/views/</a:t>
            </a:r>
            <a:r>
              <a:rPr lang="en-US" sz="2000" dirty="0" err="1"/>
              <a:t>static_pages</a:t>
            </a:r>
            <a:r>
              <a:rPr lang="en-US" sz="2000" dirty="0"/>
              <a:t>/ kingsong3.html.erb</a:t>
            </a:r>
            <a:br>
              <a:rPr lang="en-US" sz="2000" dirty="0"/>
            </a:br>
            <a:r>
              <a:rPr lang="en-US" sz="2000" dirty="0"/>
              <a:t>33. Edit Readme</a:t>
            </a:r>
            <a:endParaRPr lang="th-TH" sz="2000" dirty="0"/>
          </a:p>
        </p:txBody>
      </p:sp>
      <p:pic>
        <p:nvPicPr>
          <p:cNvPr id="2253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572445"/>
            <a:ext cx="5730737" cy="30116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079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34. </a:t>
            </a:r>
            <a:r>
              <a:rPr lang="en-US" sz="2000" dirty="0" err="1"/>
              <a:t>git</a:t>
            </a:r>
            <a:r>
              <a:rPr lang="en-US" sz="2000" dirty="0"/>
              <a:t> add –A</a:t>
            </a:r>
            <a:br>
              <a:rPr lang="en-US" sz="2000" dirty="0"/>
            </a:br>
            <a:r>
              <a:rPr lang="en-US" sz="2000" dirty="0"/>
              <a:t>35. </a:t>
            </a:r>
            <a:r>
              <a:rPr lang="en-US" sz="2000" dirty="0" err="1"/>
              <a:t>git</a:t>
            </a:r>
            <a:r>
              <a:rPr lang="en-US" sz="2000" dirty="0"/>
              <a:t> commit -m "Finish static pages"</a:t>
            </a:r>
            <a:br>
              <a:rPr lang="en-US" sz="2000" dirty="0"/>
            </a:br>
            <a:r>
              <a:rPr lang="en-US" sz="2000" dirty="0"/>
              <a:t>36. </a:t>
            </a:r>
            <a:r>
              <a:rPr lang="en-US" sz="2000" dirty="0" err="1"/>
              <a:t>git</a:t>
            </a:r>
            <a:r>
              <a:rPr lang="en-US" sz="2000" dirty="0"/>
              <a:t> checkout master</a:t>
            </a:r>
            <a:endParaRPr lang="th-TH" sz="2000" dirty="0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3406" y="2324100"/>
            <a:ext cx="5676200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495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37. </a:t>
            </a:r>
            <a:r>
              <a:rPr lang="en-US" sz="2000" dirty="0" err="1"/>
              <a:t>git</a:t>
            </a:r>
            <a:r>
              <a:rPr lang="en-US" sz="2000" dirty="0"/>
              <a:t> merge static-pages</a:t>
            </a:r>
            <a:endParaRPr lang="th-TH" sz="2000" dirty="0"/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512" y="2324100"/>
            <a:ext cx="5685988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004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38. </a:t>
            </a:r>
            <a:r>
              <a:rPr lang="en-US" sz="2000" dirty="0" err="1"/>
              <a:t>git</a:t>
            </a:r>
            <a:r>
              <a:rPr lang="en-US" sz="2000" dirty="0"/>
              <a:t> push</a:t>
            </a:r>
            <a:br>
              <a:rPr lang="en-US" sz="2000" dirty="0"/>
            </a:br>
            <a:r>
              <a:rPr lang="en-US" sz="2000" dirty="0"/>
              <a:t>39. </a:t>
            </a:r>
            <a:r>
              <a:rPr lang="en-US" sz="2000" dirty="0" err="1"/>
              <a:t>git</a:t>
            </a:r>
            <a:r>
              <a:rPr lang="en-US" sz="2000" dirty="0"/>
              <a:t> push </a:t>
            </a:r>
            <a:r>
              <a:rPr lang="en-US" sz="2000" dirty="0" err="1"/>
              <a:t>heroku</a:t>
            </a:r>
            <a:endParaRPr lang="th-TH" sz="2000" dirty="0"/>
          </a:p>
        </p:txBody>
      </p:sp>
      <p:pic>
        <p:nvPicPr>
          <p:cNvPr id="25603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524" y="2324100"/>
            <a:ext cx="5541964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67524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40. </a:t>
            </a:r>
            <a:r>
              <a:rPr lang="en-US" sz="2000" dirty="0" err="1"/>
              <a:t>git</a:t>
            </a:r>
            <a:r>
              <a:rPr lang="en-US" sz="2000" dirty="0"/>
              <a:t> checkout –b presentation</a:t>
            </a:r>
            <a:br>
              <a:rPr lang="en-US" sz="2000" dirty="0"/>
            </a:br>
            <a:r>
              <a:rPr lang="en-US" sz="2000" dirty="0"/>
              <a:t>41. create </a:t>
            </a:r>
            <a:r>
              <a:rPr lang="en-US" sz="2000" dirty="0" err="1"/>
              <a:t>powerpoint</a:t>
            </a:r>
            <a:endParaRPr lang="th-TH" sz="2000" dirty="0"/>
          </a:p>
        </p:txBody>
      </p:sp>
      <p:pic>
        <p:nvPicPr>
          <p:cNvPr id="266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851" y="2324100"/>
            <a:ext cx="5805310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7520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608" y="908720"/>
            <a:ext cx="7024744" cy="2401336"/>
          </a:xfrm>
        </p:spPr>
        <p:txBody>
          <a:bodyPr>
            <a:normAutofit/>
          </a:bodyPr>
          <a:lstStyle/>
          <a:p>
            <a:r>
              <a:rPr lang="en-US" sz="2000" dirty="0"/>
              <a:t>43. </a:t>
            </a:r>
            <a:r>
              <a:rPr lang="en-US" sz="2000" dirty="0" err="1"/>
              <a:t>git</a:t>
            </a:r>
            <a:r>
              <a:rPr lang="en-US" sz="2000" dirty="0"/>
              <a:t> add –A</a:t>
            </a:r>
            <a:br>
              <a:rPr lang="en-US" sz="2000" dirty="0"/>
            </a:br>
            <a:r>
              <a:rPr lang="en-US" sz="2000" dirty="0"/>
              <a:t>44. </a:t>
            </a:r>
            <a:r>
              <a:rPr lang="en-US" sz="2000" dirty="0" err="1"/>
              <a:t>git</a:t>
            </a:r>
            <a:r>
              <a:rPr lang="en-US" sz="2000" dirty="0"/>
              <a:t> commit -m "Finish presentation"</a:t>
            </a:r>
            <a:br>
              <a:rPr lang="en-US" sz="2000" dirty="0"/>
            </a:br>
            <a:r>
              <a:rPr lang="en-US" sz="2000" dirty="0"/>
              <a:t>45. </a:t>
            </a:r>
            <a:r>
              <a:rPr lang="en-US" sz="2000" dirty="0" err="1"/>
              <a:t>git</a:t>
            </a:r>
            <a:r>
              <a:rPr lang="en-US" sz="2000" dirty="0"/>
              <a:t> checkout master</a:t>
            </a:r>
            <a:br>
              <a:rPr lang="en-US" sz="2000" dirty="0"/>
            </a:br>
            <a:r>
              <a:rPr lang="en-US" sz="2000" dirty="0"/>
              <a:t>46. </a:t>
            </a:r>
            <a:r>
              <a:rPr lang="en-US" sz="2000" dirty="0" err="1"/>
              <a:t>git</a:t>
            </a:r>
            <a:r>
              <a:rPr lang="en-US" sz="2000" dirty="0"/>
              <a:t> merge presentation</a:t>
            </a:r>
            <a:br>
              <a:rPr lang="en-US" sz="2000" dirty="0"/>
            </a:br>
            <a:r>
              <a:rPr lang="en-US" sz="2000" dirty="0"/>
              <a:t>47. </a:t>
            </a:r>
            <a:r>
              <a:rPr lang="en-US" sz="2000" dirty="0" err="1"/>
              <a:t>git</a:t>
            </a:r>
            <a:r>
              <a:rPr lang="en-US" sz="2000" dirty="0"/>
              <a:t> push</a:t>
            </a:r>
            <a:endParaRPr lang="th-TH" sz="2000" dirty="0"/>
          </a:p>
        </p:txBody>
      </p:sp>
    </p:spTree>
    <p:extLst>
      <p:ext uri="{BB962C8B-B14F-4D97-AF65-F5344CB8AC3E}">
        <p14:creationId xmlns:p14="http://schemas.microsoft.com/office/powerpoint/2010/main" val="73240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608" y="476672"/>
            <a:ext cx="7024744" cy="1143000"/>
          </a:xfrm>
        </p:spPr>
        <p:txBody>
          <a:bodyPr>
            <a:normAutofit/>
          </a:bodyPr>
          <a:lstStyle/>
          <a:p>
            <a:r>
              <a:rPr lang="en-US" sz="2000" dirty="0"/>
              <a:t>3. change </a:t>
            </a:r>
            <a:r>
              <a:rPr lang="en-US" sz="2000" dirty="0" err="1" smtClean="0"/>
              <a:t>Gemfile</a:t>
            </a:r>
            <a:endParaRPr lang="th-TH" sz="2000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1801806"/>
            <a:ext cx="5040559" cy="2851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4725144"/>
            <a:ext cx="5112568" cy="158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6067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416942" cy="1177200"/>
          </a:xfrm>
        </p:spPr>
        <p:txBody>
          <a:bodyPr>
            <a:normAutofit fontScale="90000"/>
          </a:bodyPr>
          <a:lstStyle/>
          <a:p>
            <a:r>
              <a:rPr lang="en-US" sz="2000" dirty="0"/>
              <a:t>4. cd </a:t>
            </a:r>
            <a:r>
              <a:rPr lang="en-US" sz="2000" dirty="0" err="1"/>
              <a:t>kingsong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5. gem sources –a http://rubygems.org</a:t>
            </a:r>
            <a:br>
              <a:rPr lang="en-US" sz="2000" dirty="0"/>
            </a:br>
            <a:r>
              <a:rPr lang="en-US" sz="2000" dirty="0"/>
              <a:t>6. answer y</a:t>
            </a:r>
            <a:br>
              <a:rPr lang="en-US" sz="2000" dirty="0"/>
            </a:br>
            <a:r>
              <a:rPr lang="en-US" sz="2000" dirty="0"/>
              <a:t>7. gem install bundler</a:t>
            </a:r>
            <a:endParaRPr lang="th-TH" sz="2000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905046"/>
            <a:ext cx="5730737" cy="3279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1052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73144"/>
          </a:xfrm>
        </p:spPr>
        <p:txBody>
          <a:bodyPr>
            <a:normAutofit/>
          </a:bodyPr>
          <a:lstStyle/>
          <a:p>
            <a:r>
              <a:rPr lang="en-US" sz="2000" dirty="0"/>
              <a:t>8. bundle install --without production</a:t>
            </a:r>
            <a:endParaRPr lang="th-TH" sz="2000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477949"/>
            <a:ext cx="5730737" cy="32006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730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73144"/>
          </a:xfrm>
        </p:spPr>
        <p:txBody>
          <a:bodyPr>
            <a:normAutofit/>
          </a:bodyPr>
          <a:lstStyle/>
          <a:p>
            <a:r>
              <a:rPr lang="en-US" sz="2000" dirty="0"/>
              <a:t>9. bundle show</a:t>
            </a:r>
            <a:endParaRPr lang="th-TH" sz="2000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438321"/>
            <a:ext cx="5730737" cy="32799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3954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817160"/>
          </a:xfrm>
        </p:spPr>
        <p:txBody>
          <a:bodyPr>
            <a:normAutofit/>
          </a:bodyPr>
          <a:lstStyle/>
          <a:p>
            <a:r>
              <a:rPr lang="en-US" sz="2000" dirty="0"/>
              <a:t>10. bundle update</a:t>
            </a:r>
            <a:endParaRPr lang="th-TH" sz="2000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395645"/>
            <a:ext cx="5730737" cy="3365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56693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01136"/>
          </a:xfrm>
        </p:spPr>
        <p:txBody>
          <a:bodyPr>
            <a:normAutofit/>
          </a:bodyPr>
          <a:lstStyle/>
          <a:p>
            <a:r>
              <a:rPr lang="en-US" sz="2000" dirty="0"/>
              <a:t>11. open </a:t>
            </a:r>
            <a:r>
              <a:rPr lang="en-US" sz="2000" dirty="0" err="1"/>
              <a:t>cmd</a:t>
            </a:r>
            <a:r>
              <a:rPr lang="en-US" sz="2000" dirty="0"/>
              <a:t> run rails server</a:t>
            </a:r>
            <a:endParaRPr lang="th-TH" sz="2000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6138" y="2349921"/>
            <a:ext cx="5730737" cy="34567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439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601136"/>
          </a:xfrm>
        </p:spPr>
        <p:txBody>
          <a:bodyPr>
            <a:normAutofit/>
          </a:bodyPr>
          <a:lstStyle/>
          <a:p>
            <a:r>
              <a:rPr lang="en-US" sz="2000" dirty="0"/>
              <a:t>12. open localhost:3000 will see welcome rails</a:t>
            </a:r>
            <a:endParaRPr lang="th-TH" sz="2000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112" y="2324100"/>
            <a:ext cx="6548789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8389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37</TotalTime>
  <Words>177</Words>
  <Application>Microsoft Office PowerPoint</Application>
  <PresentationFormat>นำเสนอทางหน้าจอ (4:3)</PresentationFormat>
  <Paragraphs>29</Paragraphs>
  <Slides>28</Slides>
  <Notes>0</Notes>
  <HiddenSlides>0</HiddenSlides>
  <MMClips>0</MMClips>
  <ScaleCrop>false</ScaleCrop>
  <HeadingPairs>
    <vt:vector size="4" baseType="variant"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28</vt:i4>
      </vt:variant>
    </vt:vector>
  </HeadingPairs>
  <TitlesOfParts>
    <vt:vector size="29" baseType="lpstr">
      <vt:lpstr>Austin</vt:lpstr>
      <vt:lpstr>  Install git heroku rails </vt:lpstr>
      <vt:lpstr>1. Go to desktop 2. rails new kingsong</vt:lpstr>
      <vt:lpstr>3. change Gemfile</vt:lpstr>
      <vt:lpstr>4. cd kingsong 5. gem sources –a http://rubygems.org 6. answer y 7. gem install bundler</vt:lpstr>
      <vt:lpstr>8. bundle install --without production</vt:lpstr>
      <vt:lpstr>9. bundle show</vt:lpstr>
      <vt:lpstr>10. bundle update</vt:lpstr>
      <vt:lpstr>11. open cmd run rails server</vt:lpstr>
      <vt:lpstr>12. open localhost:3000 will see welcome rails</vt:lpstr>
      <vt:lpstr>13. create repo at github</vt:lpstr>
      <vt:lpstr>13. create repo at githubg(ต่อ)</vt:lpstr>
      <vt:lpstr>14. git config --global user.name "your username" 15. git config --global user.email "your email"</vt:lpstr>
      <vt:lpstr>16. git init 17. git add –A (**A only**) 18. git status</vt:lpstr>
      <vt:lpstr>19. git commit –m “create project kingsong”</vt:lpstr>
      <vt:lpstr>20. git remote add origin “git repo” 21. git push -u origin master</vt:lpstr>
      <vt:lpstr>22. heroku login</vt:lpstr>
      <vt:lpstr>23. heroku create (heroku free 5 app)</vt:lpstr>
      <vt:lpstr>24. git push heroku master</vt:lpstr>
      <vt:lpstr>25. git checkout -b static-pages</vt:lpstr>
      <vt:lpstr>26. rails generate controller StaticPages home kingsong1 kingsong2 kingsong3</vt:lpstr>
      <vt:lpstr>27. edit config/routes</vt:lpstr>
      <vt:lpstr>28. Look localhost:3000</vt:lpstr>
      <vt:lpstr>29. Edit app/views/static_pages/home.html.erb 30. Edit app/views/static_pages/kingsong1.html.erb 31. Edit app/views/static_pages/ kingsong2.html.erb 32. Edit app/views/static_pages/ kingsong3.html.erb 33. Edit Readme</vt:lpstr>
      <vt:lpstr>34. git add –A 35. git commit -m "Finish static pages" 36. git checkout master</vt:lpstr>
      <vt:lpstr>37. git merge static-pages</vt:lpstr>
      <vt:lpstr>38. git push 39. git push heroku</vt:lpstr>
      <vt:lpstr>40. git checkout –b presentation 41. create powerpoint</vt:lpstr>
      <vt:lpstr>43. git add –A 44. git commit -m "Finish presentation" 45. git checkout master 46. git merge presentation 47. git push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 git heroku rails</dc:title>
  <dc:creator>Lenovo</dc:creator>
  <cp:lastModifiedBy>Lenovo</cp:lastModifiedBy>
  <cp:revision>5</cp:revision>
  <dcterms:created xsi:type="dcterms:W3CDTF">2017-05-18T06:27:04Z</dcterms:created>
  <dcterms:modified xsi:type="dcterms:W3CDTF">2017-05-18T07:04:56Z</dcterms:modified>
</cp:coreProperties>
</file>

<file path=docProps/thumbnail.jpeg>
</file>